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3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F13-1945-2644-B8BC-E95F797C7765}" type="datetimeFigureOut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62156-72AC-B142-9E59-E620365F2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326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F13-1945-2644-B8BC-E95F797C7765}" type="datetimeFigureOut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62156-72AC-B142-9E59-E620365F2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380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F13-1945-2644-B8BC-E95F797C7765}" type="datetimeFigureOut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62156-72AC-B142-9E59-E620365F2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847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F13-1945-2644-B8BC-E95F797C7765}" type="datetimeFigureOut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62156-72AC-B142-9E59-E620365F2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992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F13-1945-2644-B8BC-E95F797C7765}" type="datetimeFigureOut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62156-72AC-B142-9E59-E620365F2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824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F13-1945-2644-B8BC-E95F797C7765}" type="datetimeFigureOut">
              <a:rPr lang="en-US" smtClean="0"/>
              <a:t>5/7/15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62156-72AC-B142-9E59-E620365F2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00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F13-1945-2644-B8BC-E95F797C7765}" type="datetimeFigureOut">
              <a:rPr lang="en-US" smtClean="0"/>
              <a:t>5/7/15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62156-72AC-B142-9E59-E620365F2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147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F13-1945-2644-B8BC-E95F797C7765}" type="datetimeFigureOut">
              <a:rPr lang="en-US" smtClean="0"/>
              <a:t>5/7/15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62156-72AC-B142-9E59-E620365F2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77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F13-1945-2644-B8BC-E95F797C7765}" type="datetimeFigureOut">
              <a:rPr lang="en-US" smtClean="0"/>
              <a:t>5/7/15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62156-72AC-B142-9E59-E620365F2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168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F13-1945-2644-B8BC-E95F797C7765}" type="datetimeFigureOut">
              <a:rPr lang="en-US" smtClean="0"/>
              <a:t>5/7/15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62156-72AC-B142-9E59-E620365F2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3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AF13-1945-2644-B8BC-E95F797C7765}" type="datetimeFigureOut">
              <a:rPr lang="en-US" smtClean="0"/>
              <a:t>5/7/15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62156-72AC-B142-9E59-E620365F2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703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7AF13-1945-2644-B8BC-E95F797C7765}" type="datetimeFigureOut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62156-72AC-B142-9E59-E620365F2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07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Shifting Words to New Uses:</a:t>
            </a:r>
            <a:br>
              <a:rPr lang="en-US" dirty="0" smtClean="0"/>
            </a:br>
            <a:r>
              <a:rPr lang="en-US" sz="4000" dirty="0" smtClean="0"/>
              <a:t>One Part of Speech to Another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Belle Trimble-Quiz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769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Shift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Changing a word from one grammatical function to another with no change in form</a:t>
            </a:r>
          </a:p>
          <a:p>
            <a:r>
              <a:rPr lang="en-US" dirty="0" smtClean="0"/>
              <a:t>Ex: </a:t>
            </a:r>
            <a:r>
              <a:rPr lang="en-US" dirty="0" err="1" smtClean="0"/>
              <a:t>google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Huge source of new English words</a:t>
            </a:r>
            <a:endParaRPr lang="en-US" dirty="0"/>
          </a:p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Very few inflections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558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Noun</a:t>
            </a:r>
            <a:r>
              <a:rPr lang="en-US" dirty="0" err="1" smtClean="0">
                <a:sym typeface="Wingdings"/>
              </a:rPr>
              <a:t>Verb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Body Parts</a:t>
            </a:r>
            <a:endParaRPr lang="en-US" dirty="0" smtClean="0">
              <a:sym typeface="Wingdings"/>
            </a:endParaRPr>
          </a:p>
          <a:p>
            <a:pPr lvl="1"/>
            <a:r>
              <a:rPr lang="en-US" i="1" dirty="0" smtClean="0">
                <a:sym typeface="Wingdings"/>
              </a:rPr>
              <a:t>Head</a:t>
            </a:r>
            <a:r>
              <a:rPr lang="en-US" dirty="0" smtClean="0">
                <a:sym typeface="Wingdings"/>
              </a:rPr>
              <a:t> a committee</a:t>
            </a:r>
          </a:p>
          <a:p>
            <a:pPr lvl="1"/>
            <a:r>
              <a:rPr lang="en-US" i="1" dirty="0" smtClean="0"/>
              <a:t>Hand</a:t>
            </a:r>
            <a:r>
              <a:rPr lang="en-US" dirty="0" smtClean="0"/>
              <a:t> in a paper</a:t>
            </a:r>
          </a:p>
          <a:p>
            <a:r>
              <a:rPr lang="en-US" dirty="0" smtClean="0"/>
              <a:t>To contact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45001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Verb</a:t>
            </a:r>
            <a:r>
              <a:rPr lang="en-US" dirty="0" err="1" smtClean="0">
                <a:sym typeface="Wingdings"/>
              </a:rPr>
              <a:t>Noun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a </a:t>
            </a:r>
            <a:r>
              <a:rPr lang="en-US" i="1" dirty="0" smtClean="0"/>
              <a:t>walk</a:t>
            </a:r>
            <a:endParaRPr lang="en-US" dirty="0" smtClean="0"/>
          </a:p>
          <a:p>
            <a:r>
              <a:rPr lang="en-US" dirty="0" smtClean="0"/>
              <a:t>A wrap</a:t>
            </a:r>
          </a:p>
          <a:p>
            <a:pPr lvl="1"/>
            <a:r>
              <a:rPr lang="en-US" dirty="0" smtClean="0"/>
              <a:t>‘a sandwich made of soft tortilla rolled around a filling’</a:t>
            </a:r>
            <a:endParaRPr lang="en-US" dirty="0"/>
          </a:p>
        </p:txBody>
      </p:sp>
      <p:pic>
        <p:nvPicPr>
          <p:cNvPr id="4" name="Picture 3" descr="13-eos-0342_newmenuimagesforweb_800x616_wraps_buffalochickenwr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417" y="3536655"/>
            <a:ext cx="3653693" cy="2813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410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Nouns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as Modifiers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03" y="1566556"/>
            <a:ext cx="8229600" cy="4525963"/>
          </a:xfrm>
        </p:spPr>
        <p:txBody>
          <a:bodyPr/>
          <a:lstStyle/>
          <a:p>
            <a:r>
              <a:rPr lang="en-US" i="1" dirty="0" smtClean="0"/>
              <a:t>Stone</a:t>
            </a:r>
            <a:r>
              <a:rPr lang="en-US" dirty="0" smtClean="0"/>
              <a:t> wall</a:t>
            </a:r>
          </a:p>
          <a:p>
            <a:r>
              <a:rPr lang="en-US" i="1" dirty="0" smtClean="0"/>
              <a:t>Handlebar</a:t>
            </a:r>
            <a:r>
              <a:rPr lang="en-US" dirty="0" smtClean="0"/>
              <a:t> mustache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BMX_handleb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238" y="3185990"/>
            <a:ext cx="3652065" cy="2739049"/>
          </a:xfrm>
          <a:prstGeom prst="rect">
            <a:avLst/>
          </a:prstGeom>
        </p:spPr>
      </p:pic>
      <p:pic>
        <p:nvPicPr>
          <p:cNvPr id="5" name="Picture 4" descr="Handlebar-Moustache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16" b="9913"/>
          <a:stretch/>
        </p:blipFill>
        <p:spPr>
          <a:xfrm>
            <a:off x="5724374" y="3185990"/>
            <a:ext cx="2767041" cy="1151548"/>
          </a:xfrm>
          <a:prstGeom prst="rect">
            <a:avLst/>
          </a:prstGeom>
        </p:spPr>
      </p:pic>
      <p:pic>
        <p:nvPicPr>
          <p:cNvPr id="6" name="Picture 5" descr="3310649668_handlebar20mustache2_xlarge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72" b="20535"/>
          <a:stretch/>
        </p:blipFill>
        <p:spPr>
          <a:xfrm>
            <a:off x="5724374" y="4541564"/>
            <a:ext cx="2767041" cy="1292229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4815647" y="4324943"/>
            <a:ext cx="767607" cy="43324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11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 and Adverb </a:t>
            </a:r>
            <a:r>
              <a:rPr lang="en-US" dirty="0" smtClean="0">
                <a:sym typeface="Wingdings"/>
              </a:rPr>
              <a:t> Noun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Often have shifted </a:t>
            </a:r>
            <a:r>
              <a:rPr lang="en-US" dirty="0"/>
              <a:t>s</a:t>
            </a:r>
            <a:r>
              <a:rPr lang="en-US" dirty="0" smtClean="0"/>
              <a:t>tress</a:t>
            </a:r>
          </a:p>
          <a:p>
            <a:r>
              <a:rPr lang="en-US" dirty="0" smtClean="0"/>
              <a:t>Check up</a:t>
            </a:r>
          </a:p>
          <a:p>
            <a:pPr lvl="1"/>
            <a:r>
              <a:rPr lang="en-US" dirty="0" smtClean="0"/>
              <a:t>To check </a:t>
            </a:r>
            <a:r>
              <a:rPr lang="en-US" dirty="0" err="1" smtClean="0"/>
              <a:t>úp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 err="1" smtClean="0"/>
              <a:t>chéckup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23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Verbs, Adjectives, Nouns </a:t>
            </a:r>
            <a:r>
              <a:rPr lang="en-US" dirty="0" smtClean="0">
                <a:sym typeface="Wingdings"/>
              </a:rPr>
              <a:t>change functions</a:t>
            </a:r>
          </a:p>
          <a:p>
            <a:r>
              <a:rPr lang="en-US" dirty="0" smtClean="0">
                <a:sym typeface="Wingdings"/>
              </a:rPr>
              <a:t>Upset</a:t>
            </a:r>
          </a:p>
          <a:p>
            <a:pPr lvl="1"/>
            <a:r>
              <a:rPr lang="en-US" dirty="0" err="1" smtClean="0">
                <a:sym typeface="Wingdings"/>
              </a:rPr>
              <a:t>Upsét</a:t>
            </a:r>
            <a:r>
              <a:rPr lang="en-US" dirty="0" smtClean="0">
                <a:sym typeface="Wingdings"/>
              </a:rPr>
              <a:t> – to make someone unhappy</a:t>
            </a:r>
          </a:p>
          <a:p>
            <a:pPr lvl="1"/>
            <a:r>
              <a:rPr lang="en-US" dirty="0" err="1" smtClean="0">
                <a:sym typeface="Wingdings"/>
              </a:rPr>
              <a:t>Úpset</a:t>
            </a:r>
            <a:r>
              <a:rPr lang="en-US" dirty="0" smtClean="0">
                <a:sym typeface="Wingdings"/>
              </a:rPr>
              <a:t> – an unexpected result</a:t>
            </a:r>
          </a:p>
          <a:p>
            <a:r>
              <a:rPr lang="en-US" dirty="0" smtClean="0">
                <a:sym typeface="Wingdings"/>
              </a:rPr>
              <a:t>Produce</a:t>
            </a:r>
          </a:p>
          <a:p>
            <a:pPr lvl="1"/>
            <a:r>
              <a:rPr lang="en-US" dirty="0" err="1" smtClean="0">
                <a:sym typeface="Wingdings"/>
              </a:rPr>
              <a:t>Prodúce</a:t>
            </a:r>
            <a:r>
              <a:rPr lang="en-US" dirty="0" smtClean="0">
                <a:sym typeface="Wingdings"/>
              </a:rPr>
              <a:t> – to make</a:t>
            </a:r>
          </a:p>
          <a:p>
            <a:pPr lvl="1"/>
            <a:r>
              <a:rPr lang="en-US" dirty="0" err="1" smtClean="0">
                <a:sym typeface="Wingdings"/>
              </a:rPr>
              <a:t>Próduce</a:t>
            </a:r>
            <a:r>
              <a:rPr lang="en-US" dirty="0" smtClean="0">
                <a:sym typeface="Wingdings"/>
              </a:rPr>
              <a:t> – agricultural and natural products</a:t>
            </a:r>
          </a:p>
          <a:p>
            <a:r>
              <a:rPr lang="en-US" dirty="0" smtClean="0">
                <a:sym typeface="Wingdings"/>
              </a:rPr>
              <a:t> Perfect </a:t>
            </a:r>
          </a:p>
          <a:p>
            <a:pPr lvl="1"/>
            <a:r>
              <a:rPr lang="en-US" dirty="0" err="1" smtClean="0">
                <a:sym typeface="Wingdings"/>
              </a:rPr>
              <a:t>Pérfect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– as good as is possible</a:t>
            </a:r>
          </a:p>
          <a:p>
            <a:pPr lvl="1"/>
            <a:r>
              <a:rPr lang="en-US" dirty="0" err="1" smtClean="0">
                <a:sym typeface="Wingdings"/>
              </a:rPr>
              <a:t>Perféct</a:t>
            </a:r>
            <a:r>
              <a:rPr lang="en-US" dirty="0" smtClean="0">
                <a:sym typeface="Wingdings"/>
              </a:rPr>
              <a:t> – to make something free of faults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857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 Distinctions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words not differentiated by all speakers</a:t>
            </a:r>
          </a:p>
          <a:p>
            <a:pPr lvl="1"/>
            <a:r>
              <a:rPr lang="en-US" dirty="0" smtClean="0"/>
              <a:t>Ally</a:t>
            </a:r>
          </a:p>
          <a:p>
            <a:pPr lvl="1"/>
            <a:r>
              <a:rPr lang="en-US" dirty="0" smtClean="0"/>
              <a:t>Address</a:t>
            </a:r>
          </a:p>
          <a:p>
            <a:r>
              <a:rPr lang="en-US" dirty="0" smtClean="0"/>
              <a:t>Some words lose distinction</a:t>
            </a:r>
          </a:p>
          <a:p>
            <a:pPr lvl="1"/>
            <a:r>
              <a:rPr lang="en-US" dirty="0" smtClean="0"/>
              <a:t>Perfume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197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162</Words>
  <Application>Microsoft Macintosh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Shifting Words to New Uses: One Part of Speech to Another</vt:lpstr>
      <vt:lpstr>Functional Shift</vt:lpstr>
      <vt:lpstr>NounVerb</vt:lpstr>
      <vt:lpstr>VerbNoun</vt:lpstr>
      <vt:lpstr>Nouns as Modifiers</vt:lpstr>
      <vt:lpstr>Verb and Adverb  Noun</vt:lpstr>
      <vt:lpstr>Changing Stress</vt:lpstr>
      <vt:lpstr>Stress Distinctions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Shifting Words to New Uses: One Part of Speech to Another</dc:title>
  <dc:creator>Cristabella</dc:creator>
  <cp:lastModifiedBy>Cristabella</cp:lastModifiedBy>
  <cp:revision>5</cp:revision>
  <dcterms:created xsi:type="dcterms:W3CDTF">2015-05-06T03:57:18Z</dcterms:created>
  <dcterms:modified xsi:type="dcterms:W3CDTF">2015-05-08T00:28:42Z</dcterms:modified>
</cp:coreProperties>
</file>